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Phishing Website Detection using Machine Learning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Project lifecycle: problem definition, data preprocessing, model training. Key insights: EDA, model interpretation. Business impact of results. Challenges faced and learning outcomes.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8079"/>
            <a:ext cx="76234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and Future Work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2931" y="2957632"/>
            <a:ext cx="3193256" cy="1379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966" y="360033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933003" y="32044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Summary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933003" y="3695462"/>
            <a:ext cx="4246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Developed a model for phishing detection.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747861" y="4352925"/>
            <a:ext cx="795682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83" y="4399002"/>
            <a:ext cx="6386632" cy="1379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847" y="4871799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7529632" y="46458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Work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7529632" y="5136833"/>
            <a:ext cx="28826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 alternative methods.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864037" y="60563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Achieved high performance. Develop a real-time prediction API.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4262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1763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146" y="524827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51763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566737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Phishing websites steal sensitive information.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51763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51777" y="524827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8240911" y="51763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Goal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8240911" y="566737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Classify URLs as legitimate or phishing.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5868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7146" y="665880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65868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Importance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7077908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Protect users from financial loss and identity theft.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438668" y="65868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51777" y="665880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240911" y="65868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240911" y="7077908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dataset_phishing.csv from GitHub.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881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Loading and Initial Exploration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20697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9827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Loading Data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473767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Imported dataset using Pandas.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720697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9827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Initial Inspection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3473767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Variety of features (89 columns), url and status columns.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167789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429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Structure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5920859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Mostly numerical data types, large feature space.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4037" y="685561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Libraries Used: Pandas, NumPy, Seaborn, Matplotlib.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89228"/>
            <a:ext cx="8661797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Preprocessing and Feature Engineering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40" y="1338739"/>
            <a:ext cx="889040" cy="10669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8079" y="1516499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Constant Features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778079" y="1870234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Removed features with one unique value.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40" y="2405658"/>
            <a:ext cx="889040" cy="10669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8079" y="2583418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778079" y="2937153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Extracted scheme, netloc, path, url_length, etc.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0" y="3472577"/>
            <a:ext cx="889040" cy="10669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8079" y="3650337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Encoding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778079" y="4004072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LabelEncoder to convert nominal features.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0" y="4539496"/>
            <a:ext cx="889040" cy="10669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78079" y="4717256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Multicollinearity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778079" y="5070991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Removed features with VIF &gt; 10.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0" y="5606415"/>
            <a:ext cx="889040" cy="106691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78079" y="5784175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Transformation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778079" y="6137910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 transformation to numerical features.</a:t>
            </a:r>
            <a:endParaRPr lang="en-US" sz="14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40" y="6673334"/>
            <a:ext cx="889040" cy="106691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78079" y="6851094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Standardization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1778079" y="7204829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RobustScaler and PCA for dimensionality reduction.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56222"/>
            <a:ext cx="812815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Building and Evaluation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Approach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4883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Defined utility functions for splitting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6110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Metrics: Accuracy, F1-Score, Precision, Recall.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247793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Initial Trials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4247793" y="404883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 Vector Classifier (SVC).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247793" y="5061109"/>
            <a:ext cx="27739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Random Forest Classifier.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31549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Comparison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631549" y="404883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Evaluated multiple classifiers.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1015305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Validation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1015305" y="4048839"/>
            <a:ext cx="27739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5-Fold Cross-Validation.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7419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Optimization (Hyperparameter Tuning)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95917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8073" y="29160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Approach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728073" y="3407093"/>
            <a:ext cx="6551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RandomizedSearchCV.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585811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8073" y="45427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Tuning Process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728073" y="5033724"/>
            <a:ext cx="6551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Defined parameter distributions.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6212443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8073" y="61693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728073" y="6660356"/>
            <a:ext cx="6551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Identified best hyperparameters.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2071"/>
            <a:ext cx="1187207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Final Model and Deployment Considerations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11623"/>
            <a:ext cx="2150269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65578" y="298442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3261122" y="2758440"/>
            <a:ext cx="27061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Best Model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249454"/>
            <a:ext cx="27061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GradientBoostingClassifier.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87608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014668"/>
            <a:ext cx="4300657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40712" y="448746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5411510" y="4261485"/>
            <a:ext cx="25803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Final Training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752499"/>
            <a:ext cx="25803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Trained on entire dataset.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517713"/>
            <a:ext cx="6451163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15966" y="599051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562017" y="57645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Saving Artifacts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255544"/>
            <a:ext cx="41107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Saved model and preprocessing artifacts.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863179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Insights &amp; Results Summary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Importance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URL-based, content-based, and metadata features.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9979" y="4473654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386" y="3039904"/>
            <a:ext cx="28979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Preprocessing Impact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3530918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VIF, log transformation, and PCA.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20752" y="3104793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386" y="54829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Performance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973961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accuracy/F1-score.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20752" y="5842397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4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3323749"/>
            <a:ext cx="6137672" cy="605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and Learnings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99960" y="4256008"/>
            <a:ext cx="30480" cy="3374231"/>
          </a:xfrm>
          <a:prstGeom prst="roundRect">
            <a:avLst>
              <a:gd name="adj" fmla="val 300333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446758" y="4731068"/>
            <a:ext cx="653772" cy="30480"/>
          </a:xfrm>
          <a:prstGeom prst="roundRect">
            <a:avLst>
              <a:gd name="adj" fmla="val 300333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7070050" y="4501158"/>
            <a:ext cx="490299" cy="49029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9944" y="4564678"/>
            <a:ext cx="290513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03690" y="4473893"/>
            <a:ext cx="24217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833" y="4907280"/>
            <a:ext cx="546258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Large number of features.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2833" y="5386745"/>
            <a:ext cx="546258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Multicollinearity.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62833" y="5866209"/>
            <a:ext cx="546258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transformations.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29870" y="5820728"/>
            <a:ext cx="653772" cy="30480"/>
          </a:xfrm>
          <a:prstGeom prst="roundRect">
            <a:avLst>
              <a:gd name="adj" fmla="val 300333"/>
            </a:avLst>
          </a:prstGeom>
          <a:solidFill>
            <a:srgbClr val="6D4562"/>
          </a:solidFill>
          <a:ln/>
        </p:spPr>
      </p:sp>
      <p:sp>
        <p:nvSpPr>
          <p:cNvPr id="13" name="Shape 10"/>
          <p:cNvSpPr/>
          <p:nvPr/>
        </p:nvSpPr>
        <p:spPr>
          <a:xfrm>
            <a:off x="7070050" y="5590818"/>
            <a:ext cx="490299" cy="49029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69944" y="5654338"/>
            <a:ext cx="290513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8404979" y="5563553"/>
            <a:ext cx="24217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Learnings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8404979" y="5996940"/>
            <a:ext cx="546258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Systematic preprocessing.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8404979" y="6476405"/>
            <a:ext cx="546258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Effectiveness of VIF.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8404979" y="6955869"/>
            <a:ext cx="546258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Utility of PCA.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2025-04-22T16:38:41Z</dcterms:created>
  <dcterms:modified xsi:type="dcterms:W3CDTF">2025-04-22T16:38:41Z</dcterms:modified>
</cp:coreProperties>
</file>